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sldIdLst>
    <p:sldId id="256" r:id="rId2"/>
    <p:sldId id="279" r:id="rId3"/>
    <p:sldId id="257" r:id="rId4"/>
    <p:sldId id="264" r:id="rId5"/>
    <p:sldId id="265" r:id="rId6"/>
    <p:sldId id="266" r:id="rId7"/>
    <p:sldId id="268" r:id="rId8"/>
    <p:sldId id="272" r:id="rId9"/>
    <p:sldId id="280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7CD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 autoAdjust="0"/>
    <p:restoredTop sz="94671" autoAdjust="0"/>
  </p:normalViewPr>
  <p:slideViewPr>
    <p:cSldViewPr snapToGrid="0" snapToObjects="1">
      <p:cViewPr>
        <p:scale>
          <a:sx n="85" d="100"/>
          <a:sy n="85" d="100"/>
        </p:scale>
        <p:origin x="848" y="5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64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나눔고딕"/>
                <a:ea typeface="나눔고딕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/>
              <a:t>Monday, August 24,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고딕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dirty="0" smtClean="0"/>
              <a:t>Click to edit Master text styles</a:t>
            </a:r>
          </a:p>
          <a:p>
            <a:pPr lvl="1"/>
            <a:r>
              <a:rPr lang="en-US" altLang="ko-KR" dirty="0" smtClean="0"/>
              <a:t>Second level</a:t>
            </a:r>
          </a:p>
          <a:p>
            <a:pPr lvl="2"/>
            <a:r>
              <a:rPr lang="en-US" altLang="ko-KR" dirty="0" smtClean="0"/>
              <a:t>Third level</a:t>
            </a:r>
          </a:p>
          <a:p>
            <a:pPr lvl="3"/>
            <a:r>
              <a:rPr lang="en-US" altLang="ko-KR" dirty="0" smtClean="0"/>
              <a:t>Fourth level</a:t>
            </a:r>
          </a:p>
          <a:p>
            <a:pPr lvl="4"/>
            <a:r>
              <a:rPr lang="en-US" altLang="ko-KR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고딕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나눔고딕"/>
              </a:defRPr>
            </a:lvl1pPr>
          </a:lstStyle>
          <a:p>
            <a:fld id="{A80CB818-7379-467D-8E76-EF9D9074A26C}" type="datetime2">
              <a:rPr lang="en-US" smtClean="0"/>
              <a:pPr/>
              <a:t>Monday, August 24,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나눔고딕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  <a:latin typeface="나눔고딕"/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나눔고딕"/>
          <a:ea typeface="나눔고딕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나눔고딕"/>
          <a:ea typeface="나눔고딕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나눔고딕"/>
          <a:ea typeface="나눔고딕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나눔고딕"/>
          <a:ea typeface="나눔고딕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나눔고딕"/>
          <a:ea typeface="나눔고딕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나눔고딕"/>
          <a:ea typeface="나눔고딕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나눔고딕"/>
                <a:ea typeface="나눔고딕"/>
                <a:cs typeface="나눔고딕"/>
              </a:rPr>
              <a:t>SOMA Report</a:t>
            </a:r>
            <a:endParaRPr lang="en-US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7848600" cy="2910386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(</a:t>
            </a:r>
            <a:r>
              <a:rPr lang="en-US" dirty="0" smtClean="0"/>
              <a:t>Mentoring Report Management System</a:t>
            </a:r>
            <a:r>
              <a:rPr lang="en-US" altLang="ko-KR" dirty="0" smtClean="0"/>
              <a:t>)</a:t>
            </a:r>
            <a:endParaRPr lang="en-US" dirty="0" smtClean="0"/>
          </a:p>
          <a:p>
            <a:endParaRPr lang="en-US" dirty="0"/>
          </a:p>
          <a:p>
            <a:pPr algn="r"/>
            <a:endParaRPr lang="en-US" dirty="0" smtClean="0"/>
          </a:p>
          <a:p>
            <a:pPr algn="r"/>
            <a:endParaRPr lang="en-US" dirty="0"/>
          </a:p>
          <a:p>
            <a:pPr algn="r"/>
            <a:r>
              <a:rPr lang="en-US" dirty="0" err="1" smtClean="0"/>
              <a:t>Mento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ko-KR" altLang="en-US" dirty="0"/>
              <a:t>김태완</a:t>
            </a:r>
            <a:endParaRPr lang="en-US" altLang="ko-KR" dirty="0"/>
          </a:p>
          <a:p>
            <a:pPr algn="r"/>
            <a:r>
              <a:rPr lang="en-US" dirty="0"/>
              <a:t>Mentee : </a:t>
            </a:r>
            <a:r>
              <a:rPr lang="ko-KR" altLang="en-US" dirty="0"/>
              <a:t>민종현</a:t>
            </a:r>
            <a:r>
              <a:rPr lang="en-US" altLang="ko-KR" dirty="0"/>
              <a:t>,</a:t>
            </a:r>
            <a:r>
              <a:rPr lang="ko-KR" altLang="en-US" dirty="0"/>
              <a:t> 강성훈</a:t>
            </a:r>
            <a:r>
              <a:rPr lang="en-US" altLang="ko-KR" dirty="0"/>
              <a:t>,</a:t>
            </a:r>
            <a:r>
              <a:rPr lang="ko-KR" altLang="en-US" dirty="0"/>
              <a:t> 이재연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7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Architecture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79" y="1600200"/>
            <a:ext cx="6169642" cy="4876800"/>
          </a:xfrm>
        </p:spPr>
      </p:pic>
    </p:spTree>
    <p:extLst>
      <p:ext uri="{BB962C8B-B14F-4D97-AF65-F5344CB8AC3E}">
        <p14:creationId xmlns:p14="http://schemas.microsoft.com/office/powerpoint/2010/main" val="342870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triped Right Arrow 32"/>
          <p:cNvSpPr/>
          <p:nvPr/>
        </p:nvSpPr>
        <p:spPr>
          <a:xfrm rot="5400000">
            <a:off x="3482243" y="3018281"/>
            <a:ext cx="3254631" cy="1974324"/>
          </a:xfrm>
          <a:prstGeom prst="stripedRightArrow">
            <a:avLst/>
          </a:prstGeom>
          <a:solidFill>
            <a:srgbClr val="DDD7CD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Striped Right Arrow 33"/>
          <p:cNvSpPr/>
          <p:nvPr/>
        </p:nvSpPr>
        <p:spPr>
          <a:xfrm rot="5400000">
            <a:off x="5890305" y="3018281"/>
            <a:ext cx="3254631" cy="1974324"/>
          </a:xfrm>
          <a:prstGeom prst="stripedRightArrow">
            <a:avLst/>
          </a:prstGeom>
          <a:solidFill>
            <a:srgbClr val="DDD7CD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Striped Right Arrow 31"/>
          <p:cNvSpPr/>
          <p:nvPr/>
        </p:nvSpPr>
        <p:spPr>
          <a:xfrm rot="5400000">
            <a:off x="906957" y="3018281"/>
            <a:ext cx="3254631" cy="1974324"/>
          </a:xfrm>
          <a:prstGeom prst="stripedRightArrow">
            <a:avLst/>
          </a:prstGeom>
          <a:solidFill>
            <a:srgbClr val="DDD7CD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1310396" y="5381645"/>
            <a:ext cx="7499971" cy="1330036"/>
          </a:xfrm>
          <a:prstGeom prst="roundRect">
            <a:avLst/>
          </a:prstGeom>
          <a:solidFill>
            <a:srgbClr val="DDD7CD">
              <a:alpha val="34118"/>
            </a:srgb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173888" y="149303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멘티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01742" y="149303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멘토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198578" y="1493032"/>
            <a:ext cx="914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사무국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432498" y="2473997"/>
            <a:ext cx="21291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멘토링 보고서 활용 불가</a:t>
            </a:r>
          </a:p>
          <a:p>
            <a:pPr algn="ctr"/>
            <a:r>
              <a:rPr lang="ko-KR" altLang="en-US" sz="1400" dirty="0" smtClean="0"/>
              <a:t>실질적 기록 기능 부재 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64120" y="25182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문제제기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4120" y="419010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요구사항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0" y="5861997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도출 기능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90196" y="2400451"/>
            <a:ext cx="186942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수기 작성 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 사진 촬영</a:t>
            </a:r>
          </a:p>
          <a:p>
            <a:pPr algn="ctr"/>
            <a:r>
              <a:rPr lang="ko-KR" altLang="en-US" sz="1400" dirty="0" smtClean="0"/>
              <a:t>번거로운 작성 과정</a:t>
            </a:r>
          </a:p>
          <a:p>
            <a:pPr algn="ctr"/>
            <a:r>
              <a:rPr lang="ko-KR" altLang="en-US" sz="1400" dirty="0" smtClean="0"/>
              <a:t>민감한 정보 주의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47111" y="4113165"/>
            <a:ext cx="1899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멘토링에 관한 </a:t>
            </a:r>
          </a:p>
          <a:p>
            <a:pPr algn="ctr"/>
            <a:r>
              <a:rPr lang="ko-KR" altLang="en-US" sz="1400" dirty="0" smtClean="0"/>
              <a:t>종합적인 기록 저장소</a:t>
            </a:r>
            <a:endParaRPr lang="en-US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1636879" y="5785053"/>
            <a:ext cx="1720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웹을 통해 </a:t>
            </a:r>
          </a:p>
          <a:p>
            <a:pPr algn="ctr"/>
            <a:r>
              <a:rPr lang="ko-KR" altLang="en-US" sz="1400" dirty="0" smtClean="0"/>
              <a:t>멘토링 보고서 조회</a:t>
            </a:r>
            <a:endParaRPr 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4033103" y="4123903"/>
            <a:ext cx="21836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작성</a:t>
            </a:r>
            <a:r>
              <a:rPr lang="en-US" altLang="ko-KR" sz="1400" dirty="0" smtClean="0"/>
              <a:t>~</a:t>
            </a:r>
            <a:r>
              <a:rPr lang="ko-KR" altLang="en-US" sz="1400" dirty="0" smtClean="0"/>
              <a:t>인쇄</a:t>
            </a:r>
            <a:r>
              <a:rPr lang="en-US" altLang="ko-KR" sz="1400" dirty="0"/>
              <a:t> </a:t>
            </a:r>
            <a:r>
              <a:rPr lang="ko-KR" altLang="en-US" sz="1400" dirty="0" smtClean="0"/>
              <a:t>단일 프로세스</a:t>
            </a:r>
          </a:p>
          <a:p>
            <a:pPr algn="ctr"/>
            <a:r>
              <a:rPr lang="ko-KR" altLang="en-US" sz="1400" dirty="0" smtClean="0"/>
              <a:t>선택적 정보 공유 및 차단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6476610" y="2404532"/>
            <a:ext cx="235833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온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오프라인 이중 관리 낭비</a:t>
            </a:r>
          </a:p>
          <a:p>
            <a:pPr algn="ctr"/>
            <a:r>
              <a:rPr lang="ko-KR" altLang="en-US" sz="1400" dirty="0" smtClean="0"/>
              <a:t>통계 데이터 수집 어려움</a:t>
            </a:r>
          </a:p>
          <a:p>
            <a:pPr algn="ctr"/>
            <a:r>
              <a:rPr lang="ko-KR" altLang="en-US" sz="1400" dirty="0" smtClean="0"/>
              <a:t>규정 준수 통제 사실상 불가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6386842" y="4005443"/>
            <a:ext cx="253787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웹데이터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종이문서 동시 수집</a:t>
            </a:r>
          </a:p>
          <a:p>
            <a:pPr algn="ctr"/>
            <a:r>
              <a:rPr lang="ko-KR" altLang="en-US" sz="1400" dirty="0" smtClean="0"/>
              <a:t>다양한 기준의 통계 데이터 </a:t>
            </a:r>
          </a:p>
          <a:p>
            <a:pPr algn="ctr"/>
            <a:r>
              <a:rPr lang="ko-KR" altLang="en-US" sz="1400" dirty="0" smtClean="0"/>
              <a:t>규정상의 시간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공간적 제한</a:t>
            </a:r>
            <a:endParaRPr lang="en-US" sz="1400" dirty="0"/>
          </a:p>
        </p:txBody>
      </p: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122870" y="5785053"/>
            <a:ext cx="2004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작성</a:t>
            </a:r>
            <a:r>
              <a:rPr lang="en-US" altLang="ko-KR" sz="1400" dirty="0" smtClean="0"/>
              <a:t>~</a:t>
            </a:r>
            <a:r>
              <a:rPr lang="ko-KR" altLang="en-US" sz="1400" dirty="0" smtClean="0"/>
              <a:t>인쇄 통합 시스템</a:t>
            </a:r>
          </a:p>
          <a:p>
            <a:pPr algn="ctr"/>
            <a:r>
              <a:rPr lang="ko-KR" altLang="en-US" sz="1400" dirty="0" smtClean="0"/>
              <a:t>블라인드 기능 </a:t>
            </a:r>
            <a:endParaRPr 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6066928" y="5785053"/>
            <a:ext cx="289694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웹 업로드 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 프린트 기능 동시 제공</a:t>
            </a:r>
            <a:endParaRPr lang="ko-KR" altLang="en-US" sz="1400" dirty="0"/>
          </a:p>
          <a:p>
            <a:pPr algn="ctr"/>
            <a:r>
              <a:rPr lang="ko-KR" altLang="en-US" sz="1400" dirty="0" smtClean="0"/>
              <a:t>연</a:t>
            </a:r>
            <a:r>
              <a:rPr lang="en-US" altLang="ko-KR" sz="1400" dirty="0" smtClean="0"/>
              <a:t>,</a:t>
            </a:r>
            <a:r>
              <a:rPr lang="ko-KR" altLang="en-US" sz="1400" dirty="0" smtClean="0"/>
              <a:t>월</a:t>
            </a:r>
            <a:r>
              <a:rPr lang="en-US" altLang="ko-KR" sz="1400" dirty="0" smtClean="0"/>
              <a:t>,</a:t>
            </a:r>
            <a:r>
              <a:rPr lang="ko-KR" altLang="en-US" sz="1400" dirty="0" smtClean="0"/>
              <a:t> 기수</a:t>
            </a:r>
            <a:r>
              <a:rPr lang="en-US" altLang="ko-KR" sz="1400" dirty="0" smtClean="0"/>
              <a:t>,</a:t>
            </a:r>
            <a:r>
              <a:rPr lang="ko-KR" altLang="en-US" sz="1400" dirty="0" smtClean="0"/>
              <a:t> 단계에 따른 통계 </a:t>
            </a:r>
          </a:p>
          <a:p>
            <a:pPr algn="ctr"/>
            <a:r>
              <a:rPr lang="ko-KR" altLang="en-US" sz="1400" dirty="0" smtClean="0"/>
              <a:t>센터 내에서만 작성 가능하게 제한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66891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프로젝트 </a:t>
            </a:r>
            <a:r>
              <a:rPr lang="ko-KR" altLang="en-US" dirty="0" smtClean="0"/>
              <a:t>개요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685" y="3101467"/>
            <a:ext cx="8229600" cy="3547306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Mentoring Report</a:t>
            </a:r>
            <a:r>
              <a:rPr lang="ko-KR" altLang="en-US" sz="2000" dirty="0"/>
              <a:t> 작성</a:t>
            </a:r>
            <a:r>
              <a:rPr lang="en-US" altLang="ko-KR" sz="2000" dirty="0"/>
              <a:t>,</a:t>
            </a:r>
            <a:r>
              <a:rPr lang="ko-KR" altLang="en-US" sz="2000" dirty="0"/>
              <a:t> 조회</a:t>
            </a:r>
            <a:r>
              <a:rPr lang="en-US" altLang="ko-KR" sz="2000" dirty="0"/>
              <a:t>,</a:t>
            </a:r>
            <a:r>
              <a:rPr lang="ko-KR" altLang="en-US" sz="2000" dirty="0"/>
              <a:t> 파일 관리</a:t>
            </a:r>
            <a:endParaRPr lang="en-US" altLang="ko-KR" sz="2000" dirty="0"/>
          </a:p>
          <a:p>
            <a:pPr lvl="1"/>
            <a:r>
              <a:rPr lang="en-US" altLang="ko-KR" sz="1800" dirty="0"/>
              <a:t>&lt;Web</a:t>
            </a:r>
            <a:r>
              <a:rPr lang="ko-KR" altLang="en-US" sz="1800" dirty="0"/>
              <a:t> </a:t>
            </a:r>
            <a:r>
              <a:rPr lang="en-US" altLang="ko-KR" sz="1800" dirty="0"/>
              <a:t>/</a:t>
            </a:r>
            <a:r>
              <a:rPr lang="ko-KR" altLang="en-US" sz="1800" dirty="0"/>
              <a:t> </a:t>
            </a:r>
            <a:r>
              <a:rPr lang="en-US" altLang="ko-KR" sz="1800" dirty="0"/>
              <a:t>Android&gt;</a:t>
            </a:r>
            <a:r>
              <a:rPr lang="ko-KR" altLang="en-US" sz="1800" dirty="0"/>
              <a:t> 지원</a:t>
            </a:r>
            <a:endParaRPr lang="en-US" altLang="ko-KR" sz="1800" dirty="0"/>
          </a:p>
          <a:p>
            <a:endParaRPr lang="en-US" altLang="ko-KR" sz="2000" dirty="0"/>
          </a:p>
          <a:p>
            <a:r>
              <a:rPr lang="en-US" altLang="ko-KR" sz="2000" dirty="0" smtClean="0"/>
              <a:t>Mentoring</a:t>
            </a:r>
            <a:r>
              <a:rPr lang="ko-KR" altLang="en-US" sz="2000" dirty="0" smtClean="0"/>
              <a:t> 통계 관리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프로젝트별 멘토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멘티 멘토링 시간</a:t>
            </a:r>
            <a:endParaRPr lang="en-US" altLang="ko-KR" sz="1800" dirty="0"/>
          </a:p>
          <a:p>
            <a:pPr lvl="1"/>
            <a:r>
              <a:rPr lang="ko-KR" altLang="en-US" sz="1800" dirty="0" smtClean="0"/>
              <a:t>월별 멘토</a:t>
            </a:r>
            <a:r>
              <a:rPr lang="en-US" altLang="ko-KR" sz="1800" dirty="0" smtClean="0"/>
              <a:t>/</a:t>
            </a:r>
            <a:r>
              <a:rPr lang="ko-KR" altLang="en-US" sz="1800" dirty="0" smtClean="0"/>
              <a:t>멘티 멘토링 시간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r>
              <a:rPr lang="ko-KR" altLang="en-US" sz="2000" dirty="0" smtClean="0"/>
              <a:t>파일 관리를 </a:t>
            </a:r>
            <a:r>
              <a:rPr lang="en-US" altLang="ko-KR" sz="2000" dirty="0" smtClean="0"/>
              <a:t>Google Drive</a:t>
            </a:r>
            <a:r>
              <a:rPr lang="ko-KR" altLang="en-US" sz="2000" dirty="0" smtClean="0"/>
              <a:t>를 이용하여</a:t>
            </a:r>
            <a:r>
              <a:rPr lang="en-US" altLang="ko-KR" sz="2000" dirty="0" smtClean="0"/>
              <a:t>,</a:t>
            </a:r>
            <a:r>
              <a:rPr lang="ko-KR" altLang="en-US" sz="2000" dirty="0" smtClean="0"/>
              <a:t> 유지 비용 최소화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endParaRPr lang="en-US" altLang="ko-KR" sz="2000" dirty="0" smtClean="0"/>
          </a:p>
          <a:p>
            <a:r>
              <a:rPr lang="ko-KR" altLang="en-US" sz="2000" dirty="0" smtClean="0"/>
              <a:t>센터 무선망에서만 작성 가능하고 조회가능</a:t>
            </a:r>
            <a:endParaRPr lang="en-US" altLang="ko-KR" sz="2000" dirty="0" smtClean="0"/>
          </a:p>
          <a:p>
            <a:endParaRPr lang="en-US" sz="2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456842" y="1524000"/>
            <a:ext cx="45704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 smtClean="0"/>
              <a:t>SOMAReport</a:t>
            </a:r>
            <a:r>
              <a:rPr lang="en-US" sz="4400" dirty="0" smtClean="0"/>
              <a:t>  </a:t>
            </a:r>
            <a:r>
              <a:rPr lang="ko-KR" altLang="en-US" sz="5400" dirty="0"/>
              <a:t>	</a:t>
            </a:r>
            <a:endParaRPr lang="ko-KR" altLang="en-US" sz="5400" dirty="0" smtClean="0"/>
          </a:p>
          <a:p>
            <a:r>
              <a:rPr lang="ko-KR" altLang="en-US" dirty="0" smtClean="0"/>
              <a:t>    </a:t>
            </a:r>
            <a:r>
              <a:rPr lang="en-US" altLang="ko-KR" dirty="0" smtClean="0"/>
              <a:t>:</a:t>
            </a:r>
            <a:r>
              <a:rPr lang="en-US" dirty="0" smtClean="0"/>
              <a:t>SW Maestro </a:t>
            </a:r>
            <a:r>
              <a:rPr lang="ko-KR" altLang="en-US" dirty="0" smtClean="0"/>
              <a:t>멘토링 보고서 작성 시스템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80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3484"/>
            <a:ext cx="8229600" cy="990600"/>
          </a:xfrm>
        </p:spPr>
        <p:txBody>
          <a:bodyPr/>
          <a:lstStyle/>
          <a:p>
            <a:r>
              <a:rPr lang="en-US" dirty="0" smtClean="0"/>
              <a:t>Project Flow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169045" y="1925377"/>
            <a:ext cx="47022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로그인</a:t>
            </a:r>
            <a:endParaRPr lang="en-US" altLang="ko-KR" dirty="0">
              <a:latin typeface="나눔고딕"/>
              <a:ea typeface="나눔고딕"/>
            </a:endParaRPr>
          </a:p>
          <a:p>
            <a:r>
              <a:rPr lang="en-US" altLang="ko-KR" dirty="0" smtClean="0">
                <a:latin typeface="나눔고딕"/>
                <a:ea typeface="나눔고딕"/>
              </a:rPr>
              <a:t>   (</a:t>
            </a:r>
            <a:r>
              <a:rPr lang="ko-KR" altLang="en-US" dirty="0" smtClean="0">
                <a:latin typeface="나눔고딕"/>
                <a:ea typeface="나눔고딕"/>
              </a:rPr>
              <a:t>계정 정보에 따른 권한</a:t>
            </a:r>
            <a:r>
              <a:rPr lang="en-US" altLang="ko-KR" dirty="0" smtClean="0">
                <a:latin typeface="나눔고딕"/>
                <a:ea typeface="나눔고딕"/>
              </a:rPr>
              <a:t>)</a:t>
            </a:r>
            <a:endParaRPr lang="en-US" altLang="ko-KR" dirty="0" smtClean="0">
              <a:latin typeface="나눔고딕"/>
              <a:ea typeface="나눔고딕"/>
            </a:endParaRPr>
          </a:p>
          <a:p>
            <a:pPr marL="800100" lvl="1" indent="-342900">
              <a:buAutoNum type="arabicPeriod"/>
            </a:pPr>
            <a:r>
              <a:rPr lang="ko-KR" altLang="en-US" dirty="0" smtClean="0">
                <a:latin typeface="나눔고딕"/>
                <a:ea typeface="나눔고딕"/>
              </a:rPr>
              <a:t>멘토</a:t>
            </a:r>
            <a:r>
              <a:rPr lang="en-US" altLang="ko-KR" dirty="0" smtClean="0">
                <a:latin typeface="나눔고딕"/>
                <a:ea typeface="나눔고딕"/>
              </a:rPr>
              <a:t> (</a:t>
            </a:r>
            <a:r>
              <a:rPr lang="ko-KR" altLang="en-US" dirty="0" smtClean="0">
                <a:latin typeface="나눔고딕"/>
                <a:ea typeface="나눔고딕"/>
              </a:rPr>
              <a:t>레포트 작성</a:t>
            </a:r>
            <a:r>
              <a:rPr lang="en-US" altLang="ko-KR" dirty="0" smtClean="0">
                <a:latin typeface="나눔고딕"/>
                <a:ea typeface="나눔고딕"/>
              </a:rPr>
              <a:t>,</a:t>
            </a:r>
            <a:r>
              <a:rPr lang="ko-KR" altLang="en-US" dirty="0" smtClean="0">
                <a:latin typeface="나눔고딕"/>
                <a:ea typeface="나눔고딕"/>
              </a:rPr>
              <a:t> 조회</a:t>
            </a:r>
            <a:r>
              <a:rPr lang="en-US" altLang="ko-KR" dirty="0" smtClean="0">
                <a:latin typeface="나눔고딕"/>
                <a:ea typeface="나눔고딕"/>
              </a:rPr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 smtClean="0">
                <a:latin typeface="나눔고딕"/>
                <a:ea typeface="나눔고딕"/>
              </a:rPr>
              <a:t>멘티</a:t>
            </a:r>
            <a:r>
              <a:rPr lang="en-US" altLang="ko-KR" dirty="0" smtClean="0">
                <a:latin typeface="나눔고딕"/>
                <a:ea typeface="나눔고딕"/>
              </a:rPr>
              <a:t> (</a:t>
            </a:r>
            <a:r>
              <a:rPr lang="ko-KR" altLang="en-US" dirty="0" smtClean="0">
                <a:latin typeface="나눔고딕"/>
                <a:ea typeface="나눔고딕"/>
              </a:rPr>
              <a:t>레포트 조회</a:t>
            </a:r>
            <a:r>
              <a:rPr lang="en-US" altLang="ko-KR" dirty="0" smtClean="0">
                <a:latin typeface="나눔고딕"/>
                <a:ea typeface="나눔고딕"/>
              </a:rPr>
              <a:t>,</a:t>
            </a:r>
            <a:r>
              <a:rPr lang="ko-KR" altLang="en-US" dirty="0" smtClean="0">
                <a:latin typeface="나눔고딕"/>
                <a:ea typeface="나눔고딕"/>
              </a:rPr>
              <a:t>파일첨부</a:t>
            </a:r>
            <a:r>
              <a:rPr lang="en-US" altLang="ko-KR" dirty="0" smtClean="0">
                <a:latin typeface="나눔고딕"/>
                <a:ea typeface="나눔고딕"/>
              </a:rPr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 smtClean="0">
                <a:latin typeface="나눔고딕"/>
                <a:ea typeface="나눔고딕"/>
              </a:rPr>
              <a:t>사무국</a:t>
            </a:r>
            <a:r>
              <a:rPr lang="en-US" altLang="ko-KR" dirty="0" smtClean="0">
                <a:latin typeface="나눔고딕"/>
                <a:ea typeface="나눔고딕"/>
              </a:rPr>
              <a:t> (</a:t>
            </a:r>
            <a:r>
              <a:rPr lang="ko-KR" altLang="en-US" dirty="0" smtClean="0">
                <a:latin typeface="나눔고딕"/>
                <a:ea typeface="나눔고딕"/>
              </a:rPr>
              <a:t>레포트 조회</a:t>
            </a:r>
            <a:r>
              <a:rPr lang="en-US" altLang="ko-KR" dirty="0" smtClean="0">
                <a:latin typeface="나눔고딕"/>
                <a:ea typeface="나눔고딕"/>
              </a:rPr>
              <a:t>,</a:t>
            </a:r>
            <a:r>
              <a:rPr lang="ko-KR" altLang="en-US" dirty="0" smtClean="0">
                <a:latin typeface="나눔고딕"/>
                <a:ea typeface="나눔고딕"/>
              </a:rPr>
              <a:t> 통계</a:t>
            </a:r>
            <a:r>
              <a:rPr lang="en-US" altLang="ko-KR" dirty="0" smtClean="0">
                <a:latin typeface="나눔고딕"/>
                <a:ea typeface="나눔고딕"/>
              </a:rPr>
              <a:t>)</a:t>
            </a:r>
          </a:p>
          <a:p>
            <a:pPr marL="800100" lvl="1" indent="-342900">
              <a:buAutoNum type="arabicPeriod"/>
            </a:pPr>
            <a:endParaRPr lang="en-US" altLang="ko-KR" dirty="0" smtClean="0">
              <a:latin typeface="나눔고딕"/>
              <a:ea typeface="나눔고딕"/>
            </a:endParaRPr>
          </a:p>
          <a:p>
            <a:pPr lvl="1"/>
            <a:r>
              <a:rPr lang="ko-KR" altLang="ko-KR" dirty="0" smtClean="0">
                <a:latin typeface="나눔고딕"/>
                <a:ea typeface="나눔고딕"/>
              </a:rPr>
              <a:t>1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  <a:r>
              <a:rPr lang="ko-KR" altLang="en-US" dirty="0" smtClean="0">
                <a:latin typeface="나눔고딕"/>
                <a:ea typeface="나눔고딕"/>
              </a:rPr>
              <a:t>  사용자 엑셀 업로드</a:t>
            </a:r>
            <a:endParaRPr lang="en-US" dirty="0">
              <a:latin typeface="나눔고딕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419"/>
          <a:stretch/>
        </p:blipFill>
        <p:spPr>
          <a:xfrm>
            <a:off x="457200" y="1947196"/>
            <a:ext cx="2983424" cy="1836244"/>
          </a:xfrm>
          <a:prstGeom prst="rect">
            <a:avLst/>
          </a:prstGeom>
        </p:spPr>
      </p:pic>
      <p:pic>
        <p:nvPicPr>
          <p:cNvPr id="6" name="Picture 5" descr="프로젝트 리스트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156"/>
          <a:stretch/>
        </p:blipFill>
        <p:spPr>
          <a:xfrm>
            <a:off x="457200" y="4241963"/>
            <a:ext cx="5158159" cy="23040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17812" y="4503769"/>
            <a:ext cx="30534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로그인 사용자의 프로젝트 리스트들 최신 순으로 보여준다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dirty="0">
              <a:latin typeface="나눔고딕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프로젝트를 선택하면 해당 프로젝트에 있는 레포트들을 볼 수 있다</a:t>
            </a:r>
            <a:r>
              <a:rPr lang="ko-KR" altLang="ko-KR" dirty="0">
                <a:latin typeface="나눔고딕"/>
                <a:ea typeface="나눔고딕"/>
              </a:rPr>
              <a:t>.</a:t>
            </a:r>
            <a:endParaRPr lang="en-US" dirty="0">
              <a:latin typeface="나눔고딕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545094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Login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200" y="3861680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Project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89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1935"/>
            <a:ext cx="8229600" cy="990600"/>
          </a:xfrm>
        </p:spPr>
        <p:txBody>
          <a:bodyPr/>
          <a:lstStyle/>
          <a:p>
            <a:r>
              <a:rPr lang="en-US" dirty="0" smtClean="0"/>
              <a:t>Project Flow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35155" y="1923347"/>
            <a:ext cx="333836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선택한 프로젝트의 레포트 리스트를 보여준다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  <a:br>
              <a:rPr lang="en-US" altLang="ko-KR" dirty="0" smtClean="0">
                <a:latin typeface="나눔고딕"/>
                <a:ea typeface="나눔고딕"/>
              </a:rPr>
            </a:br>
            <a:endParaRPr lang="en-US" altLang="ko-KR" dirty="0" smtClean="0">
              <a:latin typeface="나눔고딕"/>
              <a:ea typeface="나눔고딕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레포트는 작성중</a:t>
            </a:r>
            <a:r>
              <a:rPr lang="en-US" altLang="ko-KR" dirty="0" smtClean="0">
                <a:latin typeface="나눔고딕"/>
                <a:ea typeface="나눔고딕"/>
              </a:rPr>
              <a:t>/</a:t>
            </a:r>
            <a:r>
              <a:rPr lang="ko-KR" altLang="en-US" dirty="0" smtClean="0">
                <a:latin typeface="나눔고딕"/>
                <a:ea typeface="나눔고딕"/>
              </a:rPr>
              <a:t>완료 상태를 가진다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  <a:r>
              <a:rPr lang="en-US" altLang="ko-KR" dirty="0">
                <a:latin typeface="나눔고딕"/>
                <a:ea typeface="나눔고딕"/>
              </a:rPr>
              <a:t/>
            </a:r>
            <a:br>
              <a:rPr lang="en-US" altLang="ko-KR" dirty="0">
                <a:latin typeface="나눔고딕"/>
                <a:ea typeface="나눔고딕"/>
              </a:rPr>
            </a:br>
            <a:r>
              <a:rPr lang="en-US" altLang="ko-KR" dirty="0" smtClean="0">
                <a:latin typeface="나눔고딕"/>
                <a:ea typeface="나눔고딕"/>
              </a:rPr>
              <a:t>(</a:t>
            </a:r>
            <a:r>
              <a:rPr lang="ko-KR" altLang="en-US" dirty="0" smtClean="0">
                <a:latin typeface="나눔고딕"/>
                <a:ea typeface="나눔고딕"/>
              </a:rPr>
              <a:t>완료버튼은 멘토가 </a:t>
            </a:r>
            <a:r>
              <a:rPr lang="en-US" altLang="ko-KR" dirty="0" smtClean="0">
                <a:latin typeface="나눔고딕"/>
                <a:ea typeface="나눔고딕"/>
              </a:rPr>
              <a:t>Click)</a:t>
            </a:r>
            <a:br>
              <a:rPr lang="en-US" altLang="ko-KR" dirty="0" smtClean="0">
                <a:latin typeface="나눔고딕"/>
                <a:ea typeface="나눔고딕"/>
              </a:rPr>
            </a:br>
            <a:endParaRPr lang="en-US" altLang="ko-KR" dirty="0" smtClean="0">
              <a:latin typeface="나눔고딕"/>
              <a:ea typeface="나눔고딕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프로젝트에 속하는 멘토</a:t>
            </a:r>
            <a:r>
              <a:rPr lang="en-US" altLang="ko-KR" dirty="0" smtClean="0">
                <a:latin typeface="나눔고딕"/>
                <a:ea typeface="나눔고딕"/>
              </a:rPr>
              <a:t>/</a:t>
            </a:r>
            <a:r>
              <a:rPr lang="ko-KR" altLang="en-US" dirty="0" smtClean="0">
                <a:latin typeface="나눔고딕"/>
                <a:ea typeface="나눔고딕"/>
              </a:rPr>
              <a:t>멘티 정보를 볼 수 있다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dirty="0">
              <a:latin typeface="나눔고딕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레포트를 선택하면 해당 레포트의 상세정보를 볼 수 있다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  <a:endParaRPr lang="en-US" dirty="0">
              <a:latin typeface="나눔고딕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14"/>
          <a:stretch/>
        </p:blipFill>
        <p:spPr>
          <a:xfrm>
            <a:off x="457200" y="2301600"/>
            <a:ext cx="5051050" cy="29896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923347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Report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49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Project Flow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9922" y="5690031"/>
            <a:ext cx="44520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선택한 레포트의 상세 정보를 </a:t>
            </a:r>
            <a:r>
              <a:rPr lang="ko-KR" altLang="en-US" dirty="0" smtClean="0">
                <a:latin typeface="나눔고딕"/>
                <a:ea typeface="나눔고딕"/>
              </a:rPr>
              <a:t>보여준다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  <a:endParaRPr lang="en-US" altLang="ko-KR" dirty="0" smtClean="0">
              <a:latin typeface="나눔고딕"/>
              <a:ea typeface="나눔고딕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해당 레포트를 </a:t>
            </a:r>
            <a:r>
              <a:rPr lang="en-US" altLang="ko-KR" dirty="0" smtClean="0">
                <a:latin typeface="나눔고딕"/>
                <a:ea typeface="나눔고딕"/>
              </a:rPr>
              <a:t>doc</a:t>
            </a:r>
            <a:r>
              <a:rPr lang="ko-KR" altLang="en-US" dirty="0" smtClean="0">
                <a:latin typeface="나눔고딕"/>
                <a:ea typeface="나눔고딕"/>
              </a:rPr>
              <a:t>로 </a:t>
            </a:r>
            <a:r>
              <a:rPr lang="ko-KR" altLang="en-US" dirty="0" smtClean="0">
                <a:latin typeface="나눔고딕"/>
                <a:ea typeface="나눔고딕"/>
              </a:rPr>
              <a:t>다운 받을 수 있다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  <a:endParaRPr lang="en-US" altLang="ko-KR" dirty="0">
              <a:latin typeface="나눔고딕"/>
              <a:ea typeface="나눔고딕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새로운 레포트를 추가 할 수 있다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</a:p>
        </p:txBody>
      </p:sp>
      <p:pic>
        <p:nvPicPr>
          <p:cNvPr id="4" name="Picture 3" descr="레포트_상세보기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62176"/>
            <a:ext cx="4028208" cy="3626604"/>
          </a:xfrm>
          <a:prstGeom prst="rect">
            <a:avLst/>
          </a:prstGeom>
        </p:spPr>
      </p:pic>
      <p:pic>
        <p:nvPicPr>
          <p:cNvPr id="5" name="Picture 4" descr="레포트_작성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904" y="1862176"/>
            <a:ext cx="3880896" cy="36266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81608" y="5690031"/>
            <a:ext cx="41775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고딕"/>
                <a:ea typeface="나눔고딕"/>
              </a:rPr>
              <a:t>-   레포트를 작성 할 수 있다</a:t>
            </a:r>
            <a:r>
              <a:rPr lang="en-US" altLang="ko-KR" dirty="0" smtClean="0">
                <a:latin typeface="나눔고딕"/>
                <a:ea typeface="나눔고딕"/>
              </a:rPr>
              <a:t>.</a:t>
            </a:r>
            <a:endParaRPr lang="en-US" altLang="ko-KR" dirty="0">
              <a:latin typeface="나눔고딕"/>
              <a:ea typeface="나눔고딕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latin typeface="나눔고딕"/>
                <a:ea typeface="나눔고딕"/>
              </a:rPr>
              <a:t>사진 </a:t>
            </a:r>
            <a:r>
              <a:rPr lang="en-US" altLang="ko-KR" dirty="0" smtClean="0">
                <a:latin typeface="나눔고딕"/>
                <a:ea typeface="나눔고딕"/>
              </a:rPr>
              <a:t>/</a:t>
            </a:r>
            <a:r>
              <a:rPr lang="ko-KR" altLang="en-US" dirty="0" smtClean="0">
                <a:latin typeface="나눔고딕"/>
                <a:ea typeface="나눔고딕"/>
              </a:rPr>
              <a:t> 파일을 업로드 할 수 있다</a:t>
            </a:r>
            <a:endParaRPr lang="en-US" altLang="ko-KR" dirty="0" smtClean="0">
              <a:latin typeface="나눔고딕"/>
              <a:ea typeface="나눔고딕"/>
            </a:endParaRPr>
          </a:p>
          <a:p>
            <a:r>
              <a:rPr lang="ko-KR" altLang="en-US" dirty="0" smtClean="0">
                <a:latin typeface="나눔고딕"/>
                <a:ea typeface="나눔고딕"/>
              </a:rPr>
              <a:t>     </a:t>
            </a:r>
            <a:r>
              <a:rPr lang="ko-KR" altLang="ko-KR" dirty="0" smtClean="0">
                <a:latin typeface="나눔고딕"/>
                <a:ea typeface="나눔고딕"/>
              </a:rPr>
              <a:t>(</a:t>
            </a:r>
            <a:r>
              <a:rPr lang="ko-KR" altLang="en-US" dirty="0" smtClean="0">
                <a:latin typeface="나눔고딕"/>
                <a:ea typeface="나눔고딕"/>
              </a:rPr>
              <a:t>안드로이드에서도 가능</a:t>
            </a:r>
            <a:r>
              <a:rPr lang="en-US" altLang="ko-KR" dirty="0" smtClean="0">
                <a:latin typeface="나눔고딕"/>
                <a:ea typeface="나눔고딕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492844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Report Details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05904" y="1445859"/>
            <a:ext cx="147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Report Write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72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Project Flow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1671" y="4861172"/>
            <a:ext cx="4022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고딕"/>
                <a:ea typeface="나눔고딕"/>
              </a:rPr>
              <a:t>프로젝트</a:t>
            </a:r>
            <a:r>
              <a:rPr lang="ko-KR" altLang="en-US" dirty="0" smtClean="0">
                <a:latin typeface="나눔고딕"/>
                <a:ea typeface="나눔고딕"/>
              </a:rPr>
              <a:t>에 속한 구성원 각각의 멘토링 </a:t>
            </a:r>
            <a:r>
              <a:rPr lang="ko-KR" altLang="en-US" smtClean="0">
                <a:latin typeface="나눔고딕"/>
                <a:ea typeface="나눔고딕"/>
              </a:rPr>
              <a:t>횟수와 시간을 나열</a:t>
            </a:r>
            <a:endParaRPr lang="en-US" altLang="ko-KR" dirty="0">
              <a:latin typeface="나눔고딕"/>
              <a:ea typeface="나눔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1709091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Statistics - project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1" r="16394" b="6637"/>
          <a:stretch/>
        </p:blipFill>
        <p:spPr>
          <a:xfrm>
            <a:off x="491670" y="2078423"/>
            <a:ext cx="4022362" cy="2413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" t="13173" r="17485" b="9450"/>
          <a:stretch/>
        </p:blipFill>
        <p:spPr>
          <a:xfrm>
            <a:off x="4550495" y="2078423"/>
            <a:ext cx="4090536" cy="241341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14032" y="1709091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Statistics - month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550495" y="4861171"/>
            <a:ext cx="4022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고딕"/>
                <a:ea typeface="나눔고딕"/>
              </a:rPr>
              <a:t>선택된 연</a:t>
            </a:r>
            <a:r>
              <a:rPr lang="en-US" altLang="ko-KR" dirty="0" smtClean="0">
                <a:latin typeface="나눔고딕"/>
                <a:ea typeface="나눔고딕"/>
              </a:rPr>
              <a:t>/</a:t>
            </a:r>
            <a:r>
              <a:rPr lang="ko-KR" altLang="en-US" dirty="0" smtClean="0">
                <a:latin typeface="나눔고딕"/>
                <a:ea typeface="나눔고딕"/>
              </a:rPr>
              <a:t>월에 구성원 각각의 멘토링 횟수와 시간을 나열</a:t>
            </a:r>
            <a:endParaRPr lang="en-US" altLang="ko-KR" dirty="0">
              <a:latin typeface="나눔고딕"/>
              <a:ea typeface="나눔고딕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051027" y="5876833"/>
            <a:ext cx="5041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나눔고딕"/>
                <a:ea typeface="나눔고딕"/>
              </a:rPr>
              <a:t>-</a:t>
            </a:r>
            <a:r>
              <a:rPr lang="ko-KR" altLang="en-US" dirty="0" smtClean="0">
                <a:latin typeface="나눔고딕"/>
                <a:ea typeface="나눔고딕"/>
              </a:rPr>
              <a:t> </a:t>
            </a:r>
            <a:r>
              <a:rPr lang="ko-KR" altLang="en-US" dirty="0" smtClean="0">
                <a:latin typeface="나눔고딕"/>
                <a:ea typeface="나눔고딕"/>
              </a:rPr>
              <a:t>구성원 이름으로 검색 가능</a:t>
            </a:r>
          </a:p>
          <a:p>
            <a:r>
              <a:rPr lang="en-US" altLang="ko-KR" dirty="0" smtClean="0">
                <a:latin typeface="나눔고딕"/>
                <a:ea typeface="나눔고딕"/>
              </a:rPr>
              <a:t>-</a:t>
            </a:r>
            <a:r>
              <a:rPr lang="ko-KR" altLang="en-US" dirty="0">
                <a:latin typeface="나눔고딕"/>
                <a:ea typeface="나눔고딕"/>
              </a:rPr>
              <a:t> </a:t>
            </a:r>
            <a:r>
              <a:rPr lang="ko-KR" altLang="en-US" dirty="0" smtClean="0">
                <a:latin typeface="나눔고딕"/>
                <a:ea typeface="나눔고딕"/>
              </a:rPr>
              <a:t>이름</a:t>
            </a:r>
            <a:r>
              <a:rPr lang="en-US" altLang="ko-KR" dirty="0" smtClean="0">
                <a:latin typeface="나눔고딕"/>
                <a:ea typeface="나눔고딕"/>
              </a:rPr>
              <a:t>,</a:t>
            </a:r>
            <a:r>
              <a:rPr lang="ko-KR" altLang="en-US" dirty="0" smtClean="0">
                <a:latin typeface="나눔고딕"/>
                <a:ea typeface="나눔고딕"/>
              </a:rPr>
              <a:t> 멘토링 횟수</a:t>
            </a:r>
            <a:r>
              <a:rPr lang="en-US" altLang="ko-KR" dirty="0" smtClean="0">
                <a:latin typeface="나눔고딕"/>
                <a:ea typeface="나눔고딕"/>
              </a:rPr>
              <a:t>,</a:t>
            </a:r>
            <a:r>
              <a:rPr lang="ko-KR" altLang="en-US" dirty="0" smtClean="0">
                <a:latin typeface="나눔고딕"/>
                <a:ea typeface="나눔고딕"/>
              </a:rPr>
              <a:t> 멘토링 시간 각 항목으로 정렬</a:t>
            </a:r>
            <a:endParaRPr lang="en-US" altLang="ko-KR" dirty="0">
              <a:latin typeface="나눔고딕"/>
              <a:ea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62212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안드로이드 화면</a:t>
            </a:r>
            <a:endParaRPr lang="en-US" dirty="0"/>
          </a:p>
        </p:txBody>
      </p:sp>
      <p:pic>
        <p:nvPicPr>
          <p:cNvPr id="8" name="Picture 7" descr="안드로이드_사진등록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032" y="1693940"/>
            <a:ext cx="2691150" cy="430584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28953" y="6075669"/>
            <a:ext cx="1699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나눔고딕"/>
                <a:ea typeface="나눔고딕"/>
              </a:rPr>
              <a:t>레포트 상세보기</a:t>
            </a:r>
            <a:endParaRPr lang="en-US" dirty="0">
              <a:latin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15728" y="6075668"/>
            <a:ext cx="1221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mtClean="0">
                <a:latin typeface="나눔고딕"/>
                <a:ea typeface="나눔고딕"/>
              </a:rPr>
              <a:t>멘토링 </a:t>
            </a:r>
            <a:r>
              <a:rPr lang="ko-KR" altLang="en-US" smtClean="0">
                <a:latin typeface="나눔고딕"/>
                <a:ea typeface="나눔고딕"/>
              </a:rPr>
              <a:t>사진 </a:t>
            </a:r>
            <a:r>
              <a:rPr lang="ko-KR" altLang="en-US" dirty="0" smtClean="0">
                <a:latin typeface="나눔고딕"/>
                <a:ea typeface="나눔고딕"/>
              </a:rPr>
              <a:t>첨부</a:t>
            </a:r>
            <a:endParaRPr lang="en-US" dirty="0">
              <a:latin typeface="나눔고딕"/>
            </a:endParaRPr>
          </a:p>
        </p:txBody>
      </p:sp>
      <p:pic>
        <p:nvPicPr>
          <p:cNvPr id="3" name="Picture 2" descr="안드로이드_레포트상세보기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20" y="1693940"/>
            <a:ext cx="2808005" cy="4284293"/>
          </a:xfrm>
          <a:prstGeom prst="rect">
            <a:avLst/>
          </a:prstGeom>
        </p:spPr>
      </p:pic>
      <p:pic>
        <p:nvPicPr>
          <p:cNvPr id="12" name="Picture 11" descr="안드로이드_사진첨부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589" y="1693940"/>
            <a:ext cx="2677683" cy="428429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81479" y="6075668"/>
            <a:ext cx="1455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mtClean="0">
                <a:latin typeface="나눔고딕"/>
                <a:ea typeface="나눔고딕"/>
              </a:rPr>
              <a:t>멘토링 </a:t>
            </a:r>
            <a:r>
              <a:rPr lang="ko-KR" altLang="en-US" smtClean="0">
                <a:latin typeface="나눔고딕"/>
                <a:ea typeface="나눔고딕"/>
              </a:rPr>
              <a:t>사진 </a:t>
            </a:r>
            <a:r>
              <a:rPr lang="ko-KR" altLang="en-US" smtClean="0">
                <a:latin typeface="나눔고딕"/>
                <a:ea typeface="나눔고딕"/>
              </a:rPr>
              <a:t>첨부 결과</a:t>
            </a:r>
            <a:endParaRPr lang="en-US" dirty="0">
              <a:latin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25258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triped Right Arrow 32"/>
          <p:cNvSpPr/>
          <p:nvPr/>
        </p:nvSpPr>
        <p:spPr>
          <a:xfrm rot="5400000">
            <a:off x="3510450" y="2091655"/>
            <a:ext cx="2088945" cy="1974324"/>
          </a:xfrm>
          <a:prstGeom prst="stripedRightArrow">
            <a:avLst/>
          </a:prstGeom>
          <a:solidFill>
            <a:srgbClr val="DDD7CD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Striped Right Arrow 33"/>
          <p:cNvSpPr/>
          <p:nvPr/>
        </p:nvSpPr>
        <p:spPr>
          <a:xfrm rot="5400000">
            <a:off x="5918513" y="2091655"/>
            <a:ext cx="2088944" cy="1974324"/>
          </a:xfrm>
          <a:prstGeom prst="stripedRightArrow">
            <a:avLst/>
          </a:prstGeom>
          <a:solidFill>
            <a:srgbClr val="DDD7CD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Striped Right Arrow 31"/>
          <p:cNvSpPr/>
          <p:nvPr/>
        </p:nvSpPr>
        <p:spPr>
          <a:xfrm rot="5400000">
            <a:off x="935164" y="2091655"/>
            <a:ext cx="2088945" cy="1974324"/>
          </a:xfrm>
          <a:prstGeom prst="stripedRightArrow">
            <a:avLst/>
          </a:prstGeom>
          <a:solidFill>
            <a:srgbClr val="DDD7CD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604262" y="15240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멘티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232116" y="15240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멘토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28952" y="1524002"/>
            <a:ext cx="914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사무국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ko-KR" altLang="en-US" dirty="0" smtClean="0"/>
              <a:t>기대 효과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004849" y="4235092"/>
            <a:ext cx="194957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멘토링 히스토리 관리</a:t>
            </a:r>
          </a:p>
          <a:p>
            <a:pPr algn="ctr"/>
            <a:endParaRPr lang="ko-KR" altLang="en-US" sz="1400" dirty="0" smtClean="0"/>
          </a:p>
          <a:p>
            <a:pPr algn="ctr"/>
            <a:r>
              <a:rPr lang="ko-KR" altLang="en-US" sz="1400" dirty="0" smtClean="0"/>
              <a:t>손쉬운 참고 자료 공유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465521" y="4235092"/>
            <a:ext cx="21788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편리하고 효율적인</a:t>
            </a:r>
          </a:p>
          <a:p>
            <a:pPr algn="ctr"/>
            <a:r>
              <a:rPr lang="ko-KR" altLang="en-US" sz="1400" dirty="0" smtClean="0"/>
              <a:t>멘토링 보고서 작성</a:t>
            </a:r>
          </a:p>
          <a:p>
            <a:pPr algn="ctr"/>
            <a:endParaRPr lang="ko-KR" altLang="en-US" sz="1400" dirty="0" smtClean="0"/>
          </a:p>
          <a:p>
            <a:pPr algn="ctr"/>
            <a:r>
              <a:rPr lang="ko-KR" altLang="en-US" sz="1400" dirty="0"/>
              <a:t>정확한 시간 기록 및 </a:t>
            </a:r>
            <a:r>
              <a:rPr lang="ko-KR" altLang="en-US" sz="1400" dirty="0" smtClean="0"/>
              <a:t>정산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604281" y="4233332"/>
            <a:ext cx="271741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/>
              <a:t>손쉬운 멘토링 데이터 관리</a:t>
            </a:r>
          </a:p>
          <a:p>
            <a:pPr algn="ctr"/>
            <a:r>
              <a:rPr lang="ko-KR" altLang="en-US" sz="1400" dirty="0" smtClean="0"/>
              <a:t>프로젝트 과정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결과 관리</a:t>
            </a:r>
            <a:endParaRPr lang="ko-KR" altLang="en-US" sz="1400" dirty="0"/>
          </a:p>
          <a:p>
            <a:pPr algn="ctr"/>
            <a:r>
              <a:rPr lang="ko-KR" altLang="en-US" sz="1400" dirty="0" smtClean="0"/>
              <a:t>정확하고 빠른 통계 데이터 수집</a:t>
            </a:r>
            <a:endParaRPr lang="ko-KR" altLang="en-US" sz="1400" dirty="0"/>
          </a:p>
          <a:p>
            <a:pPr algn="ctr"/>
            <a:endParaRPr lang="ko-KR" altLang="en-US" sz="1400" dirty="0" smtClean="0"/>
          </a:p>
          <a:p>
            <a:pPr algn="ctr"/>
            <a:r>
              <a:rPr lang="ko-KR" altLang="en-US" sz="1400" dirty="0" smtClean="0"/>
              <a:t>업무 효율성 극대화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932787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797</TotalTime>
  <Words>372</Words>
  <Application>Microsoft Macintosh PowerPoint</Application>
  <PresentationFormat>On-screen Show (4:3)</PresentationFormat>
  <Paragraphs>105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나눔고딕</vt:lpstr>
      <vt:lpstr>돋움</vt:lpstr>
      <vt:lpstr>Arial</vt:lpstr>
      <vt:lpstr>Clarity</vt:lpstr>
      <vt:lpstr>SOMA Report</vt:lpstr>
      <vt:lpstr>Background</vt:lpstr>
      <vt:lpstr>프로젝트 개요</vt:lpstr>
      <vt:lpstr>Project Flow</vt:lpstr>
      <vt:lpstr>Project Flow</vt:lpstr>
      <vt:lpstr>Project Flow</vt:lpstr>
      <vt:lpstr>Project Flow</vt:lpstr>
      <vt:lpstr>안드로이드 화면</vt:lpstr>
      <vt:lpstr>기대 효과</vt:lpstr>
      <vt:lpstr>System Architecture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SOMA Report</dc:title>
  <dc:creator>Min Jong</dc:creator>
  <cp:lastModifiedBy>이재연(컴퓨터공학전공)</cp:lastModifiedBy>
  <cp:revision>39</cp:revision>
  <dcterms:created xsi:type="dcterms:W3CDTF">2015-08-21T06:39:13Z</dcterms:created>
  <dcterms:modified xsi:type="dcterms:W3CDTF">2015-08-24T22:58:28Z</dcterms:modified>
</cp:coreProperties>
</file>

<file path=docProps/thumbnail.jpeg>
</file>